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2"/>
  </p:notesMasterIdLst>
  <p:handoutMasterIdLst>
    <p:handoutMasterId r:id="rId13"/>
  </p:handoutMasterIdLst>
  <p:sldIdLst>
    <p:sldId id="306" r:id="rId5"/>
    <p:sldId id="317" r:id="rId6"/>
    <p:sldId id="318" r:id="rId7"/>
    <p:sldId id="310" r:id="rId8"/>
    <p:sldId id="314" r:id="rId9"/>
    <p:sldId id="308" r:id="rId10"/>
    <p:sldId id="315" r:id="rId11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4967" autoAdjust="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9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A5878293-F3A4-4283-B929-138544CD84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A92944D-E8F3-4C07-BC07-7564C0842A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0BCF0-68F0-4F08-A0DE-34A7B09CDD8A}" type="datetime1">
              <a:rPr lang="es-ES" smtClean="0"/>
              <a:t>12/11/2023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D9FA6F7-68B2-424B-B268-E53E978B015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944A6FC-7A09-4A3B-A8DC-039754AE85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351E68-59A0-4C4A-9786-65729D3BFFE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38126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8D6EB-2321-4D52-AF70-FA1A2FACF03F}" type="datetime1">
              <a:rPr lang="es-ES" smtClean="0"/>
              <a:pPr/>
              <a:t>12/11/2023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4873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6161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6929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7618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7522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á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4" name="Grá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6" name="Grá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á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4" name="Grá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6" name="Grá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5" name="Marcador de posición de texto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Marcador de contenido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‹#›</a:t>
            </a:fld>
            <a:endParaRPr lang="es-ES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s-ES" noProof="0"/>
          </a:p>
        </p:txBody>
      </p:sp>
      <p:sp>
        <p:nvSpPr>
          <p:cNvPr id="10" name="Marcador de posición de imagen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s-ES" noProof="0"/>
          </a:p>
        </p:txBody>
      </p:sp>
      <p:sp>
        <p:nvSpPr>
          <p:cNvPr id="11" name="Marcador de posición de imagen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el títu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Marcador de posición de imagen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s-ES" noProof="0"/>
          </a:p>
        </p:txBody>
      </p:sp>
      <p:sp>
        <p:nvSpPr>
          <p:cNvPr id="32" name="Marcador de posición de imagen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s-ES" noProof="0"/>
          </a:p>
        </p:txBody>
      </p:sp>
      <p:sp>
        <p:nvSpPr>
          <p:cNvPr id="31" name="Marcador de posición de imagen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s-ES" noProof="0"/>
          </a:p>
        </p:txBody>
      </p:sp>
      <p:sp>
        <p:nvSpPr>
          <p:cNvPr id="30" name="Marcador de posición de imagen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3/9/20XX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‹#›</a:t>
            </a:fld>
            <a:endParaRPr lang="es-ES" noProof="0"/>
          </a:p>
        </p:txBody>
      </p:sp>
      <p:sp>
        <p:nvSpPr>
          <p:cNvPr id="8" name="Gráfico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0" name="Gráfico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2" name="Gráfico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651517"/>
            <a:ext cx="0" cy="3200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noProof="0" smtClean="0"/>
              <a:t>‹#›</a:t>
            </a:fld>
            <a:endParaRPr lang="es-ES" noProof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noProof="0" smtClean="0"/>
              <a:t>‹#›</a:t>
            </a:fld>
            <a:endParaRPr lang="es-ES" noProof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/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noProof="0" smtClean="0"/>
              <a:t>‹#›</a:t>
            </a:fld>
            <a:endParaRPr lang="es-ES" noProof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s-ES" noProof="0"/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noProof="0" smtClean="0"/>
              <a:t>‹#›</a:t>
            </a:fld>
            <a:endParaRPr lang="es-ES" noProof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 2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652622"/>
            <a:ext cx="0" cy="3200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áfico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1" name="Gráfico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3" name="Gráfico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lo el títu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posición de imagen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3/9/20XX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‹#›</a:t>
            </a:fld>
            <a:endParaRPr lang="es-ES" noProof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659332"/>
            <a:ext cx="0" cy="3200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1" name="Gráfico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3" name="Gráfico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7" name="Gráfico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s-ES" noProof="0"/>
              <a:t>3/9/20XX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‹#›</a:t>
            </a:fld>
            <a:endParaRPr lang="es-ES" noProof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áfico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9" name="Gráfico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cabezado de sección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s-ES" noProof="0"/>
          </a:p>
        </p:txBody>
      </p:sp>
      <p:sp>
        <p:nvSpPr>
          <p:cNvPr id="4" name="Gráfico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5" name="Gráfico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6" name="Gráfico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7" name="Gráfico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1" name="Gráfico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3" name="Gráfico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noProof="0" smtClean="0"/>
              <a:t>‹#›</a:t>
            </a:fld>
            <a:endParaRPr lang="es-ES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títul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‹#›</a:t>
            </a:fld>
            <a:endParaRPr lang="es-ES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ítulo y contenid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3/9/20XX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‹#›</a:t>
            </a:fld>
            <a:endParaRPr lang="es-ES" noProof="0"/>
          </a:p>
        </p:txBody>
      </p:sp>
      <p:sp>
        <p:nvSpPr>
          <p:cNvPr id="9" name="Gráfico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1" name="Gráfico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/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áfico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2" name="Gráfico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4" name="Gráfico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3/9/20XX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/>
          <a:p>
            <a:pPr rtl="0"/>
            <a:r>
              <a:rPr lang="en-US" spc="400" err="1"/>
              <a:t>P</a:t>
            </a:r>
            <a:r>
              <a:rPr lang="en-US" cap="none" spc="400" err="1"/>
              <a:t>olitic</a:t>
            </a:r>
            <a:r>
              <a:rPr lang="en-US" spc="400" err="1"/>
              <a:t>I</a:t>
            </a:r>
            <a:r>
              <a:rPr lang="en-US" cap="none" spc="400" err="1"/>
              <a:t>nsight</a:t>
            </a:r>
            <a:r>
              <a:rPr lang="en-US" spc="400"/>
              <a:t> M</a:t>
            </a:r>
            <a:r>
              <a:rPr lang="en-US" cap="none" spc="400"/>
              <a:t>exico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B58E3875-9719-30D1-E5EB-9F6405A263A6}"/>
              </a:ext>
            </a:extLst>
          </p:cNvPr>
          <p:cNvSpPr/>
          <p:nvPr/>
        </p:nvSpPr>
        <p:spPr>
          <a:xfrm>
            <a:off x="2034585" y="1077250"/>
            <a:ext cx="6185427" cy="578075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442234-13A0-0172-7B12-17284B2804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0906" y="1917132"/>
            <a:ext cx="6272784" cy="2843784"/>
          </a:xfrm>
        </p:spPr>
        <p:txBody>
          <a:bodyPr/>
          <a:lstStyle/>
          <a:p>
            <a:pPr algn="ctr"/>
            <a:r>
              <a:rPr lang="es-MX" dirty="0"/>
              <a:t>63% </a:t>
            </a:r>
            <a:br>
              <a:rPr lang="es-MX" dirty="0"/>
            </a:br>
            <a:r>
              <a:rPr lang="es-MX" dirty="0"/>
              <a:t>de votantes…</a:t>
            </a:r>
            <a:endParaRPr lang="es-US" dirty="0"/>
          </a:p>
        </p:txBody>
      </p:sp>
    </p:spTree>
    <p:extLst>
      <p:ext uri="{BB962C8B-B14F-4D97-AF65-F5344CB8AC3E}">
        <p14:creationId xmlns:p14="http://schemas.microsoft.com/office/powerpoint/2010/main" val="2067211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45410999-F78B-B96C-CDCC-214CD4A359E9}"/>
              </a:ext>
            </a:extLst>
          </p:cNvPr>
          <p:cNvSpPr/>
          <p:nvPr/>
        </p:nvSpPr>
        <p:spPr>
          <a:xfrm>
            <a:off x="1666517" y="1077250"/>
            <a:ext cx="6185427" cy="578075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BEBBEA-D021-4F6A-BF4E-1D8DD35A20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1918" y="2007108"/>
            <a:ext cx="6272784" cy="2843784"/>
          </a:xfrm>
        </p:spPr>
        <p:txBody>
          <a:bodyPr/>
          <a:lstStyle/>
          <a:p>
            <a:pPr algn="ctr"/>
            <a:r>
              <a:rPr lang="es-MX" dirty="0"/>
              <a:t>…Casi él %40 no voto</a:t>
            </a:r>
            <a:endParaRPr lang="es-US" dirty="0"/>
          </a:p>
        </p:txBody>
      </p:sp>
    </p:spTree>
    <p:extLst>
      <p:ext uri="{BB962C8B-B14F-4D97-AF65-F5344CB8AC3E}">
        <p14:creationId xmlns:p14="http://schemas.microsoft.com/office/powerpoint/2010/main" val="220226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>
            <a:normAutofit/>
          </a:bodyPr>
          <a:lstStyle/>
          <a:p>
            <a:pPr rtl="0">
              <a:lnSpc>
                <a:spcPct val="100000"/>
              </a:lnSpc>
            </a:pPr>
            <a:r>
              <a:rPr lang="es-MX" sz="3100"/>
              <a:t>“Saber qué es lo que opina y siente cada persona en cada momento es una idea que suena casi como tener super poderes.”</a:t>
            </a:r>
            <a:endParaRPr lang="es-ES" sz="310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AFC25C2-2815-4A92-A043-0CEC83591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 rtlCol="0">
            <a:normAutofit/>
          </a:bodyPr>
          <a:lstStyle/>
          <a:p>
            <a:pPr rtl="0"/>
            <a:r>
              <a:rPr lang="es-ES"/>
              <a:t>Luis </a:t>
            </a:r>
            <a:r>
              <a:rPr lang="es-ES" err="1"/>
              <a:t>Alioni</a:t>
            </a:r>
            <a:endParaRPr lang="es-ES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 dirty="0" err="1"/>
              <a:t>PoliticInsight</a:t>
            </a:r>
            <a:r>
              <a:rPr lang="es-ES" dirty="0"/>
              <a:t> </a:t>
            </a:r>
            <a:r>
              <a:rPr lang="es-ES" dirty="0" err="1"/>
              <a:t>Mexico</a:t>
            </a:r>
            <a:endParaRPr lang="es-ES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smtClean="0"/>
              <a:pPr rtl="0">
                <a:spcAft>
                  <a:spcPts val="600"/>
                </a:spcAft>
              </a:pPr>
              <a:t>4</a:t>
            </a:fld>
            <a:endParaRPr lang="es-ES"/>
          </a:p>
        </p:txBody>
      </p:sp>
      <p:pic>
        <p:nvPicPr>
          <p:cNvPr id="5" name="Picture 4" descr="A person wearing glasses pointing at camera&#10;&#10;Description automatically generated">
            <a:extLst>
              <a:ext uri="{FF2B5EF4-FFF2-40B4-BE49-F238E27FC236}">
                <a16:creationId xmlns:a16="http://schemas.microsoft.com/office/drawing/2014/main" id="{4ACE7617-79B8-6BC9-147F-8DE7A9AA37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89" r="9344" b="-1"/>
          <a:stretch/>
        </p:blipFill>
        <p:spPr>
          <a:xfrm>
            <a:off x="283464" y="301752"/>
            <a:ext cx="5221224" cy="62636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77641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9FB28F-C9D7-439B-B863-44B4E851A0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dirty="0"/>
              <a:t>Problema</a:t>
            </a:r>
          </a:p>
        </p:txBody>
      </p:sp>
      <p:sp>
        <p:nvSpPr>
          <p:cNvPr id="8" name="Subtítulo 7">
            <a:extLst>
              <a:ext uri="{FF2B5EF4-FFF2-40B4-BE49-F238E27FC236}">
                <a16:creationId xmlns:a16="http://schemas.microsoft.com/office/drawing/2014/main" id="{50061247-EA4F-4DFA-AFCE-648487762C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3" y="1801368"/>
            <a:ext cx="5011231" cy="4754880"/>
          </a:xfrm>
        </p:spPr>
        <p:txBody>
          <a:bodyPr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US" altLang="es-US" sz="2000" b="0" i="0" u="none" strike="noStrike" cap="none" normalizeH="0" baseline="0" dirty="0">
              <a:ln>
                <a:noFill/>
              </a:ln>
              <a:solidFill>
                <a:srgbClr val="111111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US" altLang="es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kumimoji="0" lang="es-US" altLang="es-US" sz="20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Información política y noticiosa poco confiable y objetiva.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US" altLang="es-US" sz="2000" b="0" i="0" u="none" strike="noStrike" cap="none" normalizeH="0" baseline="0" dirty="0">
              <a:ln>
                <a:noFill/>
              </a:ln>
              <a:solidFill>
                <a:srgbClr val="111111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US" altLang="es-US" sz="20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Dificultades para entender y verificar la opinión pública y las noticias.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US" altLang="es-US" sz="2000" b="0" i="0" u="none" strike="noStrike" cap="none" normalizeH="0" baseline="0" dirty="0">
              <a:ln>
                <a:noFill/>
              </a:ln>
              <a:solidFill>
                <a:srgbClr val="111111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US" altLang="es-US" sz="20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Peligro de desinformación y percepción distorsionada de la política.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US" altLang="es-US" sz="2000" b="0" i="0" u="none" strike="noStrike" cap="none" normalizeH="0" baseline="0" dirty="0">
              <a:ln>
                <a:noFill/>
              </a:ln>
              <a:solidFill>
                <a:srgbClr val="111111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US" altLang="es-US" sz="20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Saturación de opiniones o información negativas o falsas que afectan el juicio crítico.</a:t>
            </a:r>
            <a:r>
              <a:rPr kumimoji="0" lang="es-US" altLang="es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US" altLang="es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Marcador de pie de página 22">
            <a:extLst>
              <a:ext uri="{FF2B5EF4-FFF2-40B4-BE49-F238E27FC236}">
                <a16:creationId xmlns:a16="http://schemas.microsoft.com/office/drawing/2014/main" id="{249ACE4E-0038-4BA2-8883-8C3F73B7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 err="1"/>
              <a:t>PoliticInsight</a:t>
            </a:r>
            <a:r>
              <a:rPr lang="es-ES" dirty="0"/>
              <a:t> </a:t>
            </a:r>
            <a:r>
              <a:rPr lang="es-ES" dirty="0" err="1"/>
              <a:t>Mexico</a:t>
            </a:r>
            <a:endParaRPr lang="es-ES" dirty="0"/>
          </a:p>
        </p:txBody>
      </p:sp>
      <p:sp>
        <p:nvSpPr>
          <p:cNvPr id="24" name="Marcador de número de diapositiva 23">
            <a:extLst>
              <a:ext uri="{FF2B5EF4-FFF2-40B4-BE49-F238E27FC236}">
                <a16:creationId xmlns:a16="http://schemas.microsoft.com/office/drawing/2014/main" id="{9A686A52-7630-4675-B383-8C2AD252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smtClean="0"/>
              <a:pPr rtl="0"/>
              <a:t>5</a:t>
            </a:fld>
            <a:endParaRPr lang="es-E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2FB8B3-3717-0F57-B845-150951F50A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8920" y="3207109"/>
            <a:ext cx="5255768" cy="3250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5748FB-AD7E-E27E-D20E-CD3E6E8810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7635" y="254967"/>
            <a:ext cx="2242218" cy="27007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F4D742-6153-EEC3-D128-BDE4BBDE2E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027975" y="254967"/>
            <a:ext cx="2456266" cy="27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35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1792"/>
            <a:ext cx="6190488" cy="1179576"/>
          </a:xfrm>
        </p:spPr>
        <p:txBody>
          <a:bodyPr rtlCol="0"/>
          <a:lstStyle/>
          <a:p>
            <a:pPr rtl="0"/>
            <a:r>
              <a:rPr lang="es-ES" sz="5400" dirty="0"/>
              <a:t>¿Qué somos?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3927"/>
            <a:ext cx="6190488" cy="3346704"/>
          </a:xfrm>
        </p:spPr>
        <p:txBody>
          <a:bodyPr rtlCol="0">
            <a:normAutofit/>
          </a:bodyPr>
          <a:lstStyle/>
          <a:p>
            <a:pPr rtl="0"/>
            <a:r>
              <a:rPr lang="es-MX" dirty="0" err="1"/>
              <a:t>PoliticalInsight</a:t>
            </a:r>
            <a:r>
              <a:rPr lang="es-MX" dirty="0"/>
              <a:t>, una plataforma que brinda</a:t>
            </a:r>
            <a:r>
              <a:rPr lang="es-MX" sz="2000" dirty="0"/>
              <a:t> información objetiva y confiable sobre el sentimiento político y la veracidad de las noticias</a:t>
            </a:r>
            <a:endParaRPr lang="es-ES" sz="2000" dirty="0"/>
          </a:p>
          <a:p>
            <a:pPr rtl="0"/>
            <a:endParaRPr lang="es-ES" dirty="0"/>
          </a:p>
        </p:txBody>
      </p:sp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8882" r="18882"/>
          <a:stretch/>
        </p:blipFill>
        <p:spPr/>
      </p:pic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dirty="0" err="1"/>
              <a:t>PoliticInsight</a:t>
            </a:r>
            <a:r>
              <a:rPr lang="es-MX" dirty="0"/>
              <a:t> </a:t>
            </a:r>
            <a:r>
              <a:rPr lang="es-MX" dirty="0" err="1"/>
              <a:t>Mexico</a:t>
            </a:r>
            <a:endParaRPr lang="es-ES" dirty="0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smtClean="0"/>
              <a:pPr rtl="0"/>
              <a:t>6</a:t>
            </a:fld>
            <a:endParaRPr lang="es-ES"/>
          </a:p>
        </p:txBody>
      </p:sp>
      <p:sp>
        <p:nvSpPr>
          <p:cNvPr id="2" name="Marcador de contenido 3">
            <a:extLst>
              <a:ext uri="{FF2B5EF4-FFF2-40B4-BE49-F238E27FC236}">
                <a16:creationId xmlns:a16="http://schemas.microsoft.com/office/drawing/2014/main" id="{112D206A-5E83-052F-0553-319C7372A524}"/>
              </a:ext>
            </a:extLst>
          </p:cNvPr>
          <p:cNvSpPr txBox="1">
            <a:spLocks/>
          </p:cNvSpPr>
          <p:nvPr/>
        </p:nvSpPr>
        <p:spPr>
          <a:xfrm>
            <a:off x="838200" y="3799004"/>
            <a:ext cx="6190488" cy="3346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Análisis de las opiniones </a:t>
            </a:r>
            <a:r>
              <a:rPr lang="es-ES" dirty="0" err="1"/>
              <a:t>enTwitter</a:t>
            </a:r>
            <a:r>
              <a:rPr lang="es-ES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Validación de artículos de noticias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dirty="0">
                <a:effectLst/>
              </a:rPr>
              <a:t>Lista de las promesas de campaña cumplidas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Marcador de número de diapositiva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smtClean="0"/>
              <a:pPr rtl="0"/>
              <a:t>7</a:t>
            </a:fld>
            <a:endParaRPr lang="es-ES"/>
          </a:p>
        </p:txBody>
      </p:sp>
      <p:sp>
        <p:nvSpPr>
          <p:cNvPr id="23" name="Marcador de pie de página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891926"/>
            <a:ext cx="2788920" cy="365125"/>
          </a:xfrm>
        </p:spPr>
        <p:txBody>
          <a:bodyPr rtlCol="0"/>
          <a:lstStyle/>
          <a:p>
            <a:pPr rtl="0"/>
            <a:r>
              <a:rPr lang="en-US" sz="1200" spc="400" dirty="0" err="1">
                <a:solidFill>
                  <a:schemeClr val="bg1"/>
                </a:solidFill>
              </a:rPr>
              <a:t>P</a:t>
            </a:r>
            <a:r>
              <a:rPr lang="en-US" cap="none" spc="400" dirty="0" err="1">
                <a:solidFill>
                  <a:schemeClr val="bg1"/>
                </a:solidFill>
              </a:rPr>
              <a:t>olitic</a:t>
            </a:r>
            <a:r>
              <a:rPr lang="en-US" sz="1200" spc="400" dirty="0" err="1">
                <a:solidFill>
                  <a:schemeClr val="bg1"/>
                </a:solidFill>
              </a:rPr>
              <a:t>I</a:t>
            </a:r>
            <a:r>
              <a:rPr lang="en-US" sz="1200" cap="none" spc="400" dirty="0" err="1">
                <a:solidFill>
                  <a:schemeClr val="bg1"/>
                </a:solidFill>
              </a:rPr>
              <a:t>nsight</a:t>
            </a:r>
            <a:r>
              <a:rPr lang="en-US" sz="1200" spc="400" dirty="0">
                <a:solidFill>
                  <a:schemeClr val="bg1"/>
                </a:solidFill>
              </a:rPr>
              <a:t> M</a:t>
            </a:r>
            <a:r>
              <a:rPr lang="en-US" sz="1200" cap="none" spc="400" dirty="0">
                <a:solidFill>
                  <a:schemeClr val="bg1"/>
                </a:solidFill>
              </a:rPr>
              <a:t>exico</a:t>
            </a:r>
            <a:endParaRPr lang="es-ES" dirty="0"/>
          </a:p>
        </p:txBody>
      </p:sp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6937" r="16937"/>
          <a:stretch/>
        </p:blipFill>
        <p:spPr/>
      </p:pic>
      <p:pic>
        <p:nvPicPr>
          <p:cNvPr id="11" name="Marcador de posición de imagen 10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21670" r="21670"/>
          <a:stretch/>
        </p:blipFill>
        <p:spPr/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377" y="893957"/>
            <a:ext cx="7015224" cy="2276856"/>
          </a:xfrm>
        </p:spPr>
        <p:txBody>
          <a:bodyPr rtlCol="0">
            <a:normAutofit/>
          </a:bodyPr>
          <a:lstStyle/>
          <a:p>
            <a:pPr rtl="0"/>
            <a:r>
              <a:rPr lang="es-ES" sz="4000" dirty="0"/>
              <a:t>Infórmate</a:t>
            </a:r>
            <a:br>
              <a:rPr lang="es-ES" sz="4000" dirty="0"/>
            </a:br>
            <a:r>
              <a:rPr lang="es-ES" sz="4000" dirty="0"/>
              <a:t> con politicalinsight</a:t>
            </a:r>
          </a:p>
        </p:txBody>
      </p:sp>
      <p:pic>
        <p:nvPicPr>
          <p:cNvPr id="15" name="Marcador de posición de imagen 14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l="9044" r="9044"/>
          <a:stretch/>
        </p:blipFill>
        <p:spPr/>
      </p:pic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/>
          <a:srcRect l="17267" r="17267"/>
          <a:stretch/>
        </p:blipFill>
        <p:spPr/>
      </p:pic>
    </p:spTree>
    <p:extLst>
      <p:ext uri="{BB962C8B-B14F-4D97-AF65-F5344CB8AC3E}">
        <p14:creationId xmlns:p14="http://schemas.microsoft.com/office/powerpoint/2010/main" val="2112500298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do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83_TF89338750_Win32" id="{D909BD3F-B240-4348-8BE3-67FDD68BA7A7}" vid="{4848699B-BB01-41E3-9EC4-3D97DFE5292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{4F44B88B-3D98-4829-A861-9FFCFED878D4}tf89338750_win32</Template>
  <TotalTime>61</TotalTime>
  <Words>155</Words>
  <Application>Microsoft Office PowerPoint</Application>
  <PresentationFormat>Widescreen</PresentationFormat>
  <Paragraphs>33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-apple-system</vt:lpstr>
      <vt:lpstr>Arial</vt:lpstr>
      <vt:lpstr>Calibri</vt:lpstr>
      <vt:lpstr>Univers</vt:lpstr>
      <vt:lpstr>Personalizado</vt:lpstr>
      <vt:lpstr>PoliticInsight Mexico</vt:lpstr>
      <vt:lpstr>63%  de votantes…</vt:lpstr>
      <vt:lpstr>…Casi él %40 no voto</vt:lpstr>
      <vt:lpstr>“Saber qué es lo que opina y siente cada persona en cada momento es una idea que suena casi como tener super poderes.”</vt:lpstr>
      <vt:lpstr>Problema</vt:lpstr>
      <vt:lpstr>¿Qué somos?</vt:lpstr>
      <vt:lpstr>Infórmate  con politicalinsight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PoliticInsight Mexico</dc:title>
  <dc:creator>ANDRES</dc:creator>
  <cp:lastModifiedBy>ANDRES</cp:lastModifiedBy>
  <cp:revision>3</cp:revision>
  <dcterms:created xsi:type="dcterms:W3CDTF">2023-11-12T16:53:51Z</dcterms:created>
  <dcterms:modified xsi:type="dcterms:W3CDTF">2023-11-12T18:37:27Z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2023-11-12T17:36:06Z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33af5c51-d126-4154-82c3-6a1045a933a7</vt:lpwstr>
  </property>
  <property fmtid="{D5CDD505-2E9C-101B-9397-08002B2CF9AE}" pid="8" name="MSIP_Label_defa4170-0d19-0005-0004-bc88714345d2_ActionId">
    <vt:lpwstr>016bdf24-f373-431a-b995-68212d9ec667</vt:lpwstr>
  </property>
  <property fmtid="{D5CDD505-2E9C-101B-9397-08002B2CF9AE}" pid="9" name="MSIP_Label_defa4170-0d19-0005-0004-bc88714345d2_ContentBits">
    <vt:lpwstr>0</vt:lpwstr>
  </property>
</Properties>
</file>